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13"/>
  </p:handoutMasterIdLst>
  <p:sldIdLst>
    <p:sldId id="256" r:id="rId3"/>
    <p:sldId id="264" r:id="rId4"/>
    <p:sldId id="263" r:id="rId5"/>
    <p:sldId id="265" r:id="rId6"/>
    <p:sldId id="267" r:id="rId7"/>
    <p:sldId id="266" r:id="rId8"/>
    <p:sldId id="268" r:id="rId9"/>
    <p:sldId id="259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4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.huffpost.com/gen/1748507/images/o-TAXI-CAB-faceboo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3"/>
          <a:stretch/>
        </p:blipFill>
        <p:spPr bwMode="auto">
          <a:xfrm>
            <a:off x="1" y="-650450"/>
            <a:ext cx="12191999" cy="75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0249" y="5409622"/>
            <a:ext cx="1545382" cy="1129426"/>
          </a:xfrm>
        </p:spPr>
        <p:txBody>
          <a:bodyPr>
            <a:normAutofit/>
          </a:bodyPr>
          <a:lstStyle/>
          <a:p>
            <a:r>
              <a:rPr lang="en-US" dirty="0" smtClean="0"/>
              <a:t>MIB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4906" y="5728491"/>
            <a:ext cx="2618467" cy="810559"/>
          </a:xfrm>
        </p:spPr>
        <p:txBody>
          <a:bodyPr>
            <a:normAutofit fontScale="92500"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Midterm Presentation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Qifan Shi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13159" y="3365484"/>
            <a:ext cx="8565682" cy="4351338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“All models are wrong, </a:t>
            </a:r>
          </a:p>
          <a:p>
            <a:pPr algn="r"/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but some are useful”</a:t>
            </a:r>
            <a:endParaRPr lang="en-US"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098" name="Picture 2" descr="http://www.cmu.edu/homeimages/levelpagephotos/748x205_level_header-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12" y="0"/>
            <a:ext cx="12279912" cy="33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48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Based on given taxi dataset, calculate estimate of taxi fare of any given path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36673"/>
              </p:ext>
            </p:extLst>
          </p:nvPr>
        </p:nvGraphicFramePr>
        <p:xfrm>
          <a:off x="914400" y="3417146"/>
          <a:ext cx="102047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510"/>
                <a:gridCol w="3272876"/>
                <a:gridCol w="2448076"/>
                <a:gridCol w="25972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_id 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55098e47de75ca8f13e055b2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taxi_no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B041C2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angle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2009-09-01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occupy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114.107640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unknown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22.570170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00:00:23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358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Tasks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 smtClean="0"/>
              <a:t>Entire taxi flow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 smtClean="0"/>
              <a:t>Individual trajectory </a:t>
            </a:r>
          </a:p>
          <a:p>
            <a:endParaRPr lang="en-US" sz="3600" dirty="0"/>
          </a:p>
          <a:p>
            <a:r>
              <a:rPr lang="en-US" sz="3600" dirty="0" smtClean="0"/>
              <a:t>Tool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 smtClean="0"/>
              <a:t>R Studio, Java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684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Tasks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/>
              <a:t>Taxi fare of given paths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/>
              <a:t>Fare rank based on individual </a:t>
            </a:r>
            <a:r>
              <a:rPr lang="en-US" sz="3400" dirty="0" smtClean="0"/>
              <a:t>behavior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 smtClean="0"/>
              <a:t>Other statistical analysis (e.g., occupation rate, company fare) </a:t>
            </a:r>
            <a:endParaRPr lang="en-US" sz="3400" dirty="0"/>
          </a:p>
          <a:p>
            <a:endParaRPr lang="en-US" sz="3600" dirty="0"/>
          </a:p>
          <a:p>
            <a:r>
              <a:rPr lang="en-US" sz="3600" dirty="0" smtClean="0"/>
              <a:t>Tools</a:t>
            </a:r>
          </a:p>
          <a:p>
            <a:pPr marL="804863" lvl="1" indent="-571500">
              <a:buFont typeface="Arial" panose="020B0604020202020204" pitchFamily="34" charset="0"/>
              <a:buChar char="•"/>
            </a:pPr>
            <a:r>
              <a:rPr lang="en-US" sz="3400" dirty="0" smtClean="0"/>
              <a:t>R Studio</a:t>
            </a:r>
            <a:endParaRPr lang="en-US" sz="3400" dirty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4515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>
            <a:normAutofit/>
          </a:bodyPr>
          <a:lstStyle/>
          <a:p>
            <a:pPr lvl="1"/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Entire taxi flow</a:t>
            </a:r>
          </a:p>
          <a:p>
            <a:pPr marL="1144588" lvl="2" indent="-457200"/>
            <a:r>
              <a:rPr lang="en-US" sz="3000" dirty="0" smtClean="0"/>
              <a:t>Showing all (list all, center)</a:t>
            </a:r>
          </a:p>
          <a:p>
            <a:pPr marL="1144588" lvl="2" indent="-457200"/>
            <a:r>
              <a:rPr lang="en-US" sz="3000" dirty="0" smtClean="0"/>
              <a:t>Defining center and checking density ( day, month )</a:t>
            </a:r>
          </a:p>
          <a:p>
            <a:pPr lvl="1"/>
            <a:endParaRPr lang="en-US" sz="3400" dirty="0"/>
          </a:p>
          <a:p>
            <a:pPr lvl="1"/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trajectory</a:t>
            </a:r>
          </a:p>
          <a:p>
            <a:pPr marL="1144588" lvl="2" indent="-457200"/>
            <a:r>
              <a:rPr lang="en-US" sz="3000" dirty="0" smtClean="0"/>
              <a:t>Displaying geo-info on map ( day, month )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 </a:t>
            </a:r>
            <a:r>
              <a:rPr lang="en-US" dirty="0"/>
              <a:t>– How to approach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344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>
            <a:normAutofit/>
          </a:bodyPr>
          <a:lstStyle/>
          <a:p>
            <a:pPr lvl="1"/>
            <a:r>
              <a:rPr lang="en-US" sz="3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Taxi fare of given paths</a:t>
            </a:r>
          </a:p>
          <a:p>
            <a:pPr marL="1144588" lvl="2" indent="-457200"/>
            <a:r>
              <a:rPr lang="en-US" sz="3000" dirty="0"/>
              <a:t>Defining a path</a:t>
            </a:r>
          </a:p>
          <a:p>
            <a:pPr marL="1144588" lvl="2" indent="-457200"/>
            <a:r>
              <a:rPr lang="en-US" sz="3200" dirty="0"/>
              <a:t>Mapping each records to a path</a:t>
            </a:r>
          </a:p>
          <a:p>
            <a:pPr lvl="1"/>
            <a:endParaRPr lang="en-US" sz="3400" dirty="0"/>
          </a:p>
          <a:p>
            <a:pPr lvl="1"/>
            <a:r>
              <a:rPr lang="en-US" sz="3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 rank based on individual behavior</a:t>
            </a:r>
          </a:p>
          <a:p>
            <a:pPr marL="1144588" lvl="2" indent="-457200"/>
            <a:r>
              <a:rPr lang="en-US" sz="3000" dirty="0"/>
              <a:t>Defining behavior groups (Suburb, DT)</a:t>
            </a:r>
          </a:p>
          <a:p>
            <a:pPr marL="1144588" lvl="2" indent="-457200"/>
            <a:r>
              <a:rPr lang="en-US" sz="3000" dirty="0"/>
              <a:t>Analyzing group by </a:t>
            </a:r>
            <a:r>
              <a:rPr lang="en-US" sz="3000" dirty="0" smtClean="0"/>
              <a:t>group</a:t>
            </a:r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Analysis – How to approach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583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5625"/>
            <a:ext cx="104394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Taxi fare prediction for a new path</a:t>
            </a:r>
          </a:p>
          <a:p>
            <a:pPr marL="1430338" lvl="2" indent="-742950"/>
            <a:r>
              <a:rPr lang="en-US" sz="3200" dirty="0" smtClean="0"/>
              <a:t>Problem: lack of historical data of taxi and demand 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Taxi fare prediction for a new taxi</a:t>
            </a:r>
          </a:p>
          <a:p>
            <a:pPr marL="1430338" lvl="2" indent="-742950"/>
            <a:r>
              <a:rPr lang="en-US" sz="3200" dirty="0" smtClean="0"/>
              <a:t>Problem: lack of historical taxi data.</a:t>
            </a:r>
          </a:p>
          <a:p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767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3" y="347472"/>
            <a:ext cx="3483864" cy="2953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How </a:t>
            </a:r>
            <a:br>
              <a:rPr lang="en-US" dirty="0" smtClean="0"/>
            </a:br>
            <a:r>
              <a:rPr lang="en-US" dirty="0" smtClean="0"/>
              <a:t>Data </a:t>
            </a:r>
            <a:br>
              <a:rPr lang="en-US" dirty="0" smtClean="0"/>
            </a:br>
            <a:r>
              <a:rPr lang="en-US" dirty="0" smtClean="0"/>
              <a:t>Speaks!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8" r="21013"/>
          <a:stretch/>
        </p:blipFill>
        <p:spPr>
          <a:xfrm>
            <a:off x="5156462" y="7600"/>
            <a:ext cx="6950195" cy="6987966"/>
          </a:xfrm>
        </p:spPr>
      </p:pic>
      <p:sp>
        <p:nvSpPr>
          <p:cNvPr id="5" name="Oval 4"/>
          <p:cNvSpPr/>
          <p:nvPr/>
        </p:nvSpPr>
        <p:spPr>
          <a:xfrm>
            <a:off x="6547104" y="2431888"/>
            <a:ext cx="603504" cy="86909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182568">
            <a:off x="10181110" y="2079636"/>
            <a:ext cx="659354" cy="869096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711342">
            <a:off x="9019950" y="3726603"/>
            <a:ext cx="659354" cy="869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700" dirty="0" smtClean="0"/>
              <a:t>?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27772385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971</TotalTime>
  <Words>219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Aldhabi</vt:lpstr>
      <vt:lpstr>Arial</vt:lpstr>
      <vt:lpstr>Calibri</vt:lpstr>
      <vt:lpstr>Segoe UI</vt:lpstr>
      <vt:lpstr>Segoe UI Light</vt:lpstr>
      <vt:lpstr>Office Mix</vt:lpstr>
      <vt:lpstr>MIB</vt:lpstr>
      <vt:lpstr>Project Statement</vt:lpstr>
      <vt:lpstr>Visualization</vt:lpstr>
      <vt:lpstr>Analysis</vt:lpstr>
      <vt:lpstr>Visualization – How to approach</vt:lpstr>
      <vt:lpstr>Analysis – How to approach</vt:lpstr>
      <vt:lpstr>Modeling</vt:lpstr>
      <vt:lpstr>How  Data  Speaks!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Office Mix</dc:title>
  <dc:creator>Qifan Shi</dc:creator>
  <cp:keywords/>
  <cp:lastModifiedBy>Qifan Shi</cp:lastModifiedBy>
  <cp:revision>20</cp:revision>
  <dcterms:created xsi:type="dcterms:W3CDTF">2015-04-09T01:03:21Z</dcterms:created>
  <dcterms:modified xsi:type="dcterms:W3CDTF">2015-04-09T20:12:24Z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